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8" r:id="rId10"/>
    <p:sldId id="261" r:id="rId11"/>
    <p:sldId id="260" r:id="rId12"/>
    <p:sldId id="267" r:id="rId13"/>
    <p:sldId id="269" r:id="rId14"/>
    <p:sldId id="270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CDB3-FA32-4C65-81B8-5DE8245B712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F10-7CEA-4521-BD39-820DB107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56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CDB3-FA32-4C65-81B8-5DE8245B712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F10-7CEA-4521-BD39-820DB107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15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CDB3-FA32-4C65-81B8-5DE8245B712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F10-7CEA-4521-BD39-820DB107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CDB3-FA32-4C65-81B8-5DE8245B712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F10-7CEA-4521-BD39-820DB107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58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CDB3-FA32-4C65-81B8-5DE8245B712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F10-7CEA-4521-BD39-820DB107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2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CDB3-FA32-4C65-81B8-5DE8245B712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F10-7CEA-4521-BD39-820DB107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93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CDB3-FA32-4C65-81B8-5DE8245B712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F10-7CEA-4521-BD39-820DB107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4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CDB3-FA32-4C65-81B8-5DE8245B712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F10-7CEA-4521-BD39-820DB107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17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CDB3-FA32-4C65-81B8-5DE8245B712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F10-7CEA-4521-BD39-820DB107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69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CDB3-FA32-4C65-81B8-5DE8245B712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F10-7CEA-4521-BD39-820DB107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28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CDB3-FA32-4C65-81B8-5DE8245B712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F10-7CEA-4521-BD39-820DB107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63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0CDB3-FA32-4C65-81B8-5DE8245B712B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3FF10-7CEA-4521-BD39-820DB107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31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Отчет о  воспитательной работе за 2021-2022 учебный 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учитель\Desktop\0MM5JhXh042TOt14MGW6kAKzSuSMnIvhyB_ndlwSBEzVBNl2uBYfzjxX8v6CqIpxvlfM-yn1PIHiyR728Vdwdp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98884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Региональный конкурс детского рисунка «Охрана труда глазами детей»</a:t>
            </a:r>
          </a:p>
        </p:txBody>
      </p:sp>
      <p:pic>
        <p:nvPicPr>
          <p:cNvPr id="5122" name="Picture 2" descr="C:\Users\учитель\Desktop\UcHA3L2k_ykiMhZU4VXppWfA2HydIra6sGR_x7ZOZLTPcIiMTUU3NJkzkIg92E8KtT1M1WSvLYZeaBpeGjrRcK0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50240"/>
            <a:ext cx="3960440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7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турнир памяти </a:t>
            </a:r>
            <a:r>
              <a:rPr lang="ru-RU" dirty="0" err="1"/>
              <a:t>Дубынина</a:t>
            </a:r>
            <a:endParaRPr lang="ru-RU" dirty="0"/>
          </a:p>
        </p:txBody>
      </p:sp>
      <p:pic>
        <p:nvPicPr>
          <p:cNvPr id="4098" name="Picture 2" descr="C:\Users\учитель\Desktop\8Vu39BdEVao478jJsR00o4dIbAS9zoKlepysg071Vx4VVe_G9SpNgfOpCabmF4yvA1QQpKoq43sUZs9by9DbBDz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2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Соревнования по волейболу и баскетболу</a:t>
            </a:r>
            <a:endParaRPr lang="ru-RU" dirty="0"/>
          </a:p>
        </p:txBody>
      </p:sp>
      <p:pic>
        <p:nvPicPr>
          <p:cNvPr id="11266" name="Picture 2" descr="C:\Users\учитель\Desktop\8XLggdcWNebygtF6cL8HnUNQXCCvneeJkUrFSJocNjxlhoD_I5SEtgVuCoRZ_p96QZA5mes8oNTl-p_3ZXiKKKx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84785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учитель\Desktop\9RdYh8oViTJxvPaqeRYrcWkWo814bw8IRCTOzyLVHd6E7BborwaEXjtejxmRB7sKJxVRrIBklyyPF6SrYugBJ5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7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пионербол</a:t>
            </a:r>
            <a:endParaRPr lang="ru-RU" dirty="0"/>
          </a:p>
        </p:txBody>
      </p:sp>
      <p:pic>
        <p:nvPicPr>
          <p:cNvPr id="14338" name="Picture 2" descr="C:\Users\учитель\Desktop\HMzAEObhfNfRV4xhSMaPDoBwH9kxN4z0CjtUjPx4H55Sts0ccCAxw0F7Ou-tmG7pWwgH5YDAvogOVlKwLCEl7fL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4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Фестиваль «Футбол в школе»- 1 место в области</a:t>
            </a:r>
            <a:endParaRPr lang="ru-RU" dirty="0"/>
          </a:p>
        </p:txBody>
      </p:sp>
      <p:pic>
        <p:nvPicPr>
          <p:cNvPr id="15362" name="Picture 2" descr="C:\Users\учитель\Desktop\cbJVTXJZMmcD-eMZOiXC3nHN8EIuGpIiXAFgbFv2mOeL71AN08LXpT0KhjkWS810iZhxMA5ncFgdK3aoV1yQpRn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4550634" cy="34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учитель\Desktop\DCTS0koFh7VVSqyw354fUvXZEq71NQIKQheMx-zPRlXxmQfKIO7xA-KX9hxjLNAk5BBGW-okv6VoXyuTPuQ1GTq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32943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2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Летний оздоровительный лагерь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40713"/>
            <a:ext cx="2664296" cy="355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00721"/>
            <a:ext cx="2574285" cy="343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3883489" cy="291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13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Традиционные общешкольные мероприятия</a:t>
            </a:r>
            <a:endParaRPr lang="ru-RU" dirty="0"/>
          </a:p>
        </p:txBody>
      </p:sp>
      <p:pic>
        <p:nvPicPr>
          <p:cNvPr id="1027" name="Picture 3" descr="C:\Users\учитель\Desktop\-2e_rsGLUd1UV0a5BwI4MYat4Id7A90yevjeVNTWmccKzcOnWcvQE5EaCYfAWNDUnlyTWplXyZ-2E9ZYjLreyGM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77968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03465"/>
            <a:ext cx="3336371" cy="250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учитель\Desktop\JWPQryF5Byg3wmTb43iR5Blhbm8bYHv0dboSUlrtlWsxBoKIQYWw2fkFJh0K_xv2qjwq_uLRDXNlpOGVZMeDS23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51" y="4005064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учитель\Desktop\wEtS5XEPLHouPsEG5LpfCyCYiMEwRa_Ho_-zqdkjy_lmIfO-vfyg9Pu3gt_Js0hNwNH3Or7nbcweQzGi7bgWbYk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098" y="4229853"/>
            <a:ext cx="3771393" cy="251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учитель\Desktop\uKlof8JaJz4W3WVWP2Z8DX0LbWX10hyb1XeyvtDBcRiF1-q_luwVD5Jz5cABnfjjjIvV1q5aLaSR2eZcAF1GDUG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7194"/>
            <a:ext cx="3832426" cy="215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8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Региональный фотоконкурс «Моя малая Родина»</a:t>
            </a:r>
          </a:p>
        </p:txBody>
      </p:sp>
      <p:pic>
        <p:nvPicPr>
          <p:cNvPr id="3074" name="Picture 2" descr="C:\Users\учитель\Desktop\66Wrprn_D5S_MKGBdjjV_-_gGisJ9R3NTDIcBCButLE_LhIg0yA0w48fG5xQ925NBg1sqpq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78453"/>
            <a:ext cx="3165364" cy="399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читель\Desktop\CtVWWMm2NrVD88oZdfyIgBruU_2xazEnbA0AjEdpg0NAOY7xLt1awE77KY0tf9KLuaAQgT6OzNncConBCvl_s4r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286231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учитель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1944216" cy="363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2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"Строки, опаленные войной</a:t>
            </a:r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6146" name="Picture 2" descr="C:\Users\учитель\Desktop\exnIeksX7NlEShuJ-_4w1OZm9lhfHovIq3sQWPozYLQID9IVD1pKp2O-G92v8D9A6t6DpC4kxgdgyZ0fw-CtqQN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4803705" cy="32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учитель\Desktop\j5DrZwwaNVp4TN4ORKscNB-kqSS6r3StXqgDftlfobnV8N8MTtaGxGShupcCmmtLgoO9XM1XgLKIATPNHwUYTBU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604271" cy="306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</a:t>
            </a:r>
            <a:r>
              <a:rPr lang="ru-RU" dirty="0"/>
              <a:t>военных танцев "Синий платочек"</a:t>
            </a:r>
          </a:p>
        </p:txBody>
      </p:sp>
      <p:pic>
        <p:nvPicPr>
          <p:cNvPr id="7170" name="Picture 2" descr="C:\Users\учитель\Desktop\d8dAUt5zhIZmWh6nVQk-Gu0Ffy57FfiFEozw3w12EJw7Tt4kc5haQEzhzGWJRXt_8ktPSwSqW8pXBice_8ovWei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01" y="1600200"/>
            <a:ext cx="679159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5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"Дорога глазами детей"</a:t>
            </a:r>
            <a:endParaRPr lang="ru-RU" dirty="0"/>
          </a:p>
        </p:txBody>
      </p:sp>
      <p:pic>
        <p:nvPicPr>
          <p:cNvPr id="8194" name="Picture 2" descr="C:\Users\учитель\Desktop\g6EXaR3JpDudGG7Wtzz2aZQAr5IjNbRV3plYU8ieeDL6ZW9g_41Rnd4y1Ol2wmKzZDa_z3UjD_7LgtQA67ABomO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28980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учитель\Desktop\AIGiWhGdhToThuVcwZtu1aYeQdbwG71s2WlOjgH8g3XCJiKgmXYSMSlWmOUKi9r9fUJ4cFJ3PDoAi_CLg6cz5Bm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48" y="1460768"/>
            <a:ext cx="3323888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5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муниципальный этап </a:t>
            </a:r>
            <a:br>
              <a:rPr lang="ru-RU" sz="3200" dirty="0" smtClean="0"/>
            </a:br>
            <a:r>
              <a:rPr lang="ru-RU" sz="3200" dirty="0" smtClean="0"/>
              <a:t>регионального соревнования</a:t>
            </a:r>
            <a:br>
              <a:rPr lang="ru-RU" sz="3200" dirty="0" smtClean="0"/>
            </a:br>
            <a:r>
              <a:rPr lang="ru-RU" sz="3200" dirty="0" smtClean="0"/>
              <a:t>Школьной Шахматной Лиги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9218" name="Picture 2" descr="C:\Users\учитель\Desktop\9_U5qsniW2Nd9hc2M_mMlFBKsDA6slVFQRNFZoDhkv324VottuumzXA9d638wozsxrPR_-RHEQNQIaUUrV4E9fE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4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Всероссийский конкурс </a:t>
            </a:r>
            <a:br>
              <a:rPr lang="ru-RU" dirty="0" smtClean="0"/>
            </a:br>
            <a:r>
              <a:rPr lang="ru-RU" dirty="0" smtClean="0"/>
              <a:t>экологического рисунка</a:t>
            </a:r>
            <a:endParaRPr lang="ru-RU" dirty="0"/>
          </a:p>
        </p:txBody>
      </p:sp>
      <p:pic>
        <p:nvPicPr>
          <p:cNvPr id="10242" name="Picture 2" descr="C:\Users\учитель\Desktop\iMLEbvrm_fJ5J8kBTH33wu3YljCULRisO9ckyZYgUcbUI-2fYI-ywouXt3I94DA1MXsOImYzX7c3wd0DJN4xX-X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78" y="1628800"/>
            <a:ext cx="2991842" cy="426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29920" y="3244334"/>
            <a:ext cx="54337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/>
              <a:t>Мешкова</a:t>
            </a:r>
            <a:r>
              <a:rPr lang="ru-RU" sz="4800" dirty="0"/>
              <a:t> </a:t>
            </a:r>
            <a:r>
              <a:rPr lang="ru-RU" sz="4800" dirty="0" smtClean="0"/>
              <a:t>Кристина-</a:t>
            </a:r>
          </a:p>
          <a:p>
            <a:r>
              <a:rPr lang="ru-RU" sz="4800" dirty="0" smtClean="0"/>
              <a:t> 2 место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819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фестиваль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Папа+Мама+Я</a:t>
            </a:r>
            <a:r>
              <a:rPr lang="ru-RU" dirty="0" smtClean="0"/>
              <a:t> =Спортивная семья» </a:t>
            </a:r>
            <a:endParaRPr lang="ru-RU" dirty="0"/>
          </a:p>
        </p:txBody>
      </p:sp>
      <p:pic>
        <p:nvPicPr>
          <p:cNvPr id="13314" name="Picture 2" descr="C:\Users\учитель\Desktop\image-23-04-22-09-12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81" y="1540922"/>
            <a:ext cx="6357863" cy="476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1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69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Отчет о  воспитательной работе за 2021-2022 учебный год </vt:lpstr>
      <vt:lpstr>Традиционные общешкольные мероприятия</vt:lpstr>
      <vt:lpstr>Региональный фотоконкурс «Моя малая Родина»</vt:lpstr>
      <vt:lpstr> "Строки, опаленные войной"</vt:lpstr>
      <vt:lpstr>Конкурс военных танцев "Синий платочек"</vt:lpstr>
      <vt:lpstr>"Дорога глазами детей"</vt:lpstr>
      <vt:lpstr>муниципальный этап  регионального соревнования Школьной Шахматной Лиги </vt:lpstr>
      <vt:lpstr>Всероссийский конкурс  экологического рисунка</vt:lpstr>
      <vt:lpstr>фестиваль  «Папа+Мама+Я =Спортивная семья» </vt:lpstr>
      <vt:lpstr>Региональный конкурс детского рисунка «Охрана труда глазами детей»</vt:lpstr>
      <vt:lpstr> турнир памяти Дубынина</vt:lpstr>
      <vt:lpstr>Соревнования по волейболу и баскетболу</vt:lpstr>
      <vt:lpstr>пионербол</vt:lpstr>
      <vt:lpstr>Фестиваль «Футбол в школе»- 1 место в области</vt:lpstr>
      <vt:lpstr>Летний оздоровительный лагерь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 воспитательной работе за 2021-2022 учебный год</dc:title>
  <dc:creator>учитель</dc:creator>
  <cp:lastModifiedBy>учитель</cp:lastModifiedBy>
  <cp:revision>10</cp:revision>
  <dcterms:created xsi:type="dcterms:W3CDTF">2022-09-22T09:09:03Z</dcterms:created>
  <dcterms:modified xsi:type="dcterms:W3CDTF">2022-10-28T07:50:07Z</dcterms:modified>
</cp:coreProperties>
</file>